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093277-939B-8C4D-9DDF-AB2953A0B221}" type="datetimeFigureOut">
              <a:rPr lang="en-US" smtClean="0"/>
              <a:t>9/2/10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6548D-2993-7C4B-948F-3EBE88BFFD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3570F7-F717-5441-A7EF-40C56DE82FA0}" type="slidenum">
              <a:rPr lang="en-US"/>
              <a:pPr/>
              <a:t>2</a:t>
            </a:fld>
            <a:endParaRPr lang="en-US"/>
          </a:p>
        </p:txBody>
      </p:sp>
      <p:sp>
        <p:nvSpPr>
          <p:cNvPr id="696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0876B9-3614-4A44-8292-2A386047283D}" type="slidenum">
              <a:rPr lang="en-US"/>
              <a:pPr/>
              <a:t>3</a:t>
            </a:fld>
            <a:endParaRPr lang="en-US"/>
          </a:p>
        </p:txBody>
      </p:sp>
      <p:sp>
        <p:nvSpPr>
          <p:cNvPr id="706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C0439F-B2E6-7F42-AEC9-E5E9982BB0DC}" type="slidenum">
              <a:rPr lang="en-US"/>
              <a:pPr/>
              <a:t>4</a:t>
            </a:fld>
            <a:endParaRPr lang="en-US"/>
          </a:p>
        </p:txBody>
      </p:sp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662077-A2B7-E548-8ED2-3D31CD5962DE}" type="slidenum">
              <a:rPr lang="en-US"/>
              <a:pPr/>
              <a:t>5</a:t>
            </a:fld>
            <a:endParaRPr lang="en-US"/>
          </a:p>
        </p:txBody>
      </p:sp>
      <p:sp>
        <p:nvSpPr>
          <p:cNvPr id="72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D2612-1A76-BE47-BBA3-675D0E3B1AB6}" type="slidenum">
              <a:rPr lang="en-US"/>
              <a:pPr/>
              <a:t>6</a:t>
            </a:fld>
            <a:endParaRPr lang="en-US"/>
          </a:p>
        </p:txBody>
      </p:sp>
      <p:sp>
        <p:nvSpPr>
          <p:cNvPr id="73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7D2-159E-5740-BD94-6CAF25DBE6CC}" type="datetimeFigureOut">
              <a:rPr lang="en-US" smtClean="0"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A73E-977B-1144-94DB-36CAD52DEE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7D2-159E-5740-BD94-6CAF25DBE6CC}" type="datetimeFigureOut">
              <a:rPr lang="en-US" smtClean="0"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A73E-977B-1144-94DB-36CAD52DEE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7D2-159E-5740-BD94-6CAF25DBE6CC}" type="datetimeFigureOut">
              <a:rPr lang="en-US" smtClean="0"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A73E-977B-1144-94DB-36CAD52DEE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7D2-159E-5740-BD94-6CAF25DBE6CC}" type="datetimeFigureOut">
              <a:rPr lang="en-US" smtClean="0"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A73E-977B-1144-94DB-36CAD52DEE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7D2-159E-5740-BD94-6CAF25DBE6CC}" type="datetimeFigureOut">
              <a:rPr lang="en-US" smtClean="0"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A73E-977B-1144-94DB-36CAD52DEE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7D2-159E-5740-BD94-6CAF25DBE6CC}" type="datetimeFigureOut">
              <a:rPr lang="en-US" smtClean="0"/>
              <a:t>9/2/10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A73E-977B-1144-94DB-36CAD52DEE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7D2-159E-5740-BD94-6CAF25DBE6CC}" type="datetimeFigureOut">
              <a:rPr lang="en-US" smtClean="0"/>
              <a:t>9/2/10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A73E-977B-1144-94DB-36CAD52DEE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7D2-159E-5740-BD94-6CAF25DBE6CC}" type="datetimeFigureOut">
              <a:rPr lang="en-US" smtClean="0"/>
              <a:t>9/2/10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A73E-977B-1144-94DB-36CAD52DEE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7D2-159E-5740-BD94-6CAF25DBE6CC}" type="datetimeFigureOut">
              <a:rPr lang="en-US" smtClean="0"/>
              <a:t>9/2/10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A73E-977B-1144-94DB-36CAD52DEE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7D2-159E-5740-BD94-6CAF25DBE6CC}" type="datetimeFigureOut">
              <a:rPr lang="en-US" smtClean="0"/>
              <a:t>9/2/10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A73E-977B-1144-94DB-36CAD52DEE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E7D2-159E-5740-BD94-6CAF25DBE6CC}" type="datetimeFigureOut">
              <a:rPr lang="en-US" smtClean="0"/>
              <a:t>9/2/10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A73E-977B-1144-94DB-36CAD52DEE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2E7D2-159E-5740-BD94-6CAF25DBE6CC}" type="datetimeFigureOut">
              <a:rPr lang="en-US" smtClean="0"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AA73E-977B-1144-94DB-36CAD52DEEB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Agenda in Philadelphia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 – The Constitution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Agenda in Philadelphia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Equality Issues</a:t>
            </a:r>
          </a:p>
          <a:p>
            <a:pPr lvl="1"/>
            <a:r>
              <a:rPr lang="en-US" dirty="0"/>
              <a:t>Equality and Representation of the States</a:t>
            </a:r>
          </a:p>
          <a:p>
            <a:pPr lvl="2"/>
            <a:r>
              <a:rPr lang="en-US" dirty="0"/>
              <a:t>New Jersey Plan—equal representation in states</a:t>
            </a:r>
          </a:p>
          <a:p>
            <a:pPr lvl="2"/>
            <a:r>
              <a:rPr lang="en-US" dirty="0"/>
              <a:t>Virginia Plan—population-based representation</a:t>
            </a:r>
          </a:p>
          <a:p>
            <a:pPr lvl="2"/>
            <a:r>
              <a:rPr lang="en-US" dirty="0"/>
              <a:t>Connecticut Compromise</a:t>
            </a:r>
          </a:p>
          <a:p>
            <a:pPr lvl="1"/>
            <a:r>
              <a:rPr lang="en-US" dirty="0"/>
              <a:t>Slavery</a:t>
            </a:r>
          </a:p>
          <a:p>
            <a:pPr lvl="2"/>
            <a:r>
              <a:rPr lang="en-US" dirty="0"/>
              <a:t>Three-fifths compromise</a:t>
            </a:r>
          </a:p>
          <a:p>
            <a:pPr lvl="1"/>
            <a:r>
              <a:rPr lang="en-US" dirty="0"/>
              <a:t>Political Equality and voting left to states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3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Agenda in Philadelphia</a:t>
            </a:r>
          </a:p>
        </p:txBody>
      </p:sp>
      <p:pic>
        <p:nvPicPr>
          <p:cNvPr id="49163" name="Picture 11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524000"/>
            <a:ext cx="8229600" cy="44831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Agenda in Philadelphia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Economic Issues</a:t>
            </a:r>
          </a:p>
          <a:p>
            <a:pPr lvl="1"/>
            <a:r>
              <a:rPr lang="en-US" dirty="0"/>
              <a:t>States had tariffs on products from other states</a:t>
            </a:r>
          </a:p>
          <a:p>
            <a:pPr lvl="1"/>
            <a:r>
              <a:rPr lang="en-US" dirty="0"/>
              <a:t>Paper money was basically worthless</a:t>
            </a:r>
          </a:p>
          <a:p>
            <a:pPr lvl="1"/>
            <a:r>
              <a:rPr lang="en-US" dirty="0"/>
              <a:t>Congress couldn’t raise money</a:t>
            </a:r>
          </a:p>
          <a:p>
            <a:pPr lvl="1"/>
            <a:r>
              <a:rPr lang="en-US" i="1" dirty="0"/>
              <a:t>Actions taken:</a:t>
            </a:r>
          </a:p>
          <a:p>
            <a:pPr lvl="2"/>
            <a:r>
              <a:rPr lang="en-US" dirty="0"/>
              <a:t>Powers of Congress to be strengthened</a:t>
            </a:r>
          </a:p>
          <a:p>
            <a:pPr lvl="2"/>
            <a:r>
              <a:rPr lang="en-US" dirty="0"/>
              <a:t>Powers of states to be limited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Agenda in Philadelphia</a:t>
            </a:r>
          </a:p>
        </p:txBody>
      </p:sp>
      <p:pic>
        <p:nvPicPr>
          <p:cNvPr id="40969" name="Picture 9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14400" y="1524000"/>
            <a:ext cx="7239000" cy="4865688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Agenda in Philadelphia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Individual Rights Issues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Some were written into the Constitution: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Prohibits suspension of writ of habeas corpus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No bills of attainder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No ex post facto laws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Religious qualifications for holding office prohibited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Strict rules of evidence for conviction of treason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Right to trial by jury in criminal cases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Some were not specified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Freedom of speech and expression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Rights of the accused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bldLvl="2" autoUpdateAnimBg="0"/>
      <p:bldP spid="15363" grpI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169</Words>
  <Application>Microsoft Macintosh PowerPoint</Application>
  <PresentationFormat>On-screen Show (4:3)</PresentationFormat>
  <Paragraphs>38</Paragraphs>
  <Slides>6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Agenda in Philadelphia </vt:lpstr>
      <vt:lpstr>The Agenda in Philadelphia</vt:lpstr>
      <vt:lpstr>The Agenda in Philadelphia</vt:lpstr>
      <vt:lpstr>The Agenda in Philadelphia</vt:lpstr>
      <vt:lpstr>The Agenda in Philadelphia</vt:lpstr>
      <vt:lpstr>The Agenda in Philadelphia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Agenda in Philadelphia </dc:title>
  <dc:creator>Katie Madison</dc:creator>
  <cp:lastModifiedBy>Katie Madison</cp:lastModifiedBy>
  <cp:revision>1</cp:revision>
  <dcterms:created xsi:type="dcterms:W3CDTF">2010-09-02T12:46:57Z</dcterms:created>
  <dcterms:modified xsi:type="dcterms:W3CDTF">2010-09-02T12:55:48Z</dcterms:modified>
</cp:coreProperties>
</file>